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323" r:id="rId2"/>
  </p:sldIdLst>
  <p:sldSz cx="7772400" cy="10058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3B9A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282"/>
    <p:restoredTop sz="94692"/>
  </p:normalViewPr>
  <p:slideViewPr>
    <p:cSldViewPr snapToGrid="0" snapToObjects="1">
      <p:cViewPr varScale="1">
        <p:scale>
          <a:sx n="72" d="100"/>
          <a:sy n="72" d="100"/>
        </p:scale>
        <p:origin x="1688" y="2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1646133"/>
            <a:ext cx="6606540" cy="3501813"/>
          </a:xfrm>
        </p:spPr>
        <p:txBody>
          <a:bodyPr anchor="b"/>
          <a:lstStyle>
            <a:lvl1pPr algn="ctr"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550" y="5282989"/>
            <a:ext cx="5829300" cy="2428451"/>
          </a:xfrm>
        </p:spPr>
        <p:txBody>
          <a:bodyPr/>
          <a:lstStyle>
            <a:lvl1pPr marL="0" indent="0" algn="ctr">
              <a:buNone/>
              <a:defRPr sz="2040"/>
            </a:lvl1pPr>
            <a:lvl2pPr marL="388620" indent="0" algn="ctr">
              <a:buNone/>
              <a:defRPr sz="1700"/>
            </a:lvl2pPr>
            <a:lvl3pPr marL="777240" indent="0" algn="ctr">
              <a:buNone/>
              <a:defRPr sz="1530"/>
            </a:lvl3pPr>
            <a:lvl4pPr marL="1165860" indent="0" algn="ctr">
              <a:buNone/>
              <a:defRPr sz="1360"/>
            </a:lvl4pPr>
            <a:lvl5pPr marL="1554480" indent="0" algn="ctr">
              <a:buNone/>
              <a:defRPr sz="1360"/>
            </a:lvl5pPr>
            <a:lvl6pPr marL="1943100" indent="0" algn="ctr">
              <a:buNone/>
              <a:defRPr sz="1360"/>
            </a:lvl6pPr>
            <a:lvl7pPr marL="2331720" indent="0" algn="ctr">
              <a:buNone/>
              <a:defRPr sz="1360"/>
            </a:lvl7pPr>
            <a:lvl8pPr marL="2720340" indent="0" algn="ctr">
              <a:buNone/>
              <a:defRPr sz="1360"/>
            </a:lvl8pPr>
            <a:lvl9pPr marL="3108960" indent="0" algn="ctr">
              <a:buNone/>
              <a:defRPr sz="13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C28C8-487E-3D45-B90C-547F673A176C}" type="datetimeFigureOut">
              <a:rPr lang="en-US" smtClean="0"/>
              <a:t>9/10/23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21685-0BEB-2F41-8200-4B546B45908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28373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C28C8-487E-3D45-B90C-547F673A176C}" type="datetimeFigureOut">
              <a:rPr lang="en-US" smtClean="0"/>
              <a:t>9/10/23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21685-0BEB-2F41-8200-4B546B45908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51231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2124" y="535517"/>
            <a:ext cx="1675924" cy="852402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353" y="535517"/>
            <a:ext cx="4930616" cy="852402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C28C8-487E-3D45-B90C-547F673A176C}" type="datetimeFigureOut">
              <a:rPr lang="en-US" smtClean="0"/>
              <a:t>9/10/23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21685-0BEB-2F41-8200-4B546B45908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60069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C28C8-487E-3D45-B90C-547F673A176C}" type="datetimeFigureOut">
              <a:rPr lang="en-US" smtClean="0"/>
              <a:t>9/10/23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21685-0BEB-2F41-8200-4B546B45908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64812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05" y="2507618"/>
            <a:ext cx="6703695" cy="4184014"/>
          </a:xfrm>
        </p:spPr>
        <p:txBody>
          <a:bodyPr anchor="b"/>
          <a:lstStyle>
            <a:lvl1pPr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05" y="6731215"/>
            <a:ext cx="6703695" cy="2200274"/>
          </a:xfrm>
        </p:spPr>
        <p:txBody>
          <a:bodyPr/>
          <a:lstStyle>
            <a:lvl1pPr marL="0" indent="0">
              <a:buNone/>
              <a:defRPr sz="2040">
                <a:solidFill>
                  <a:schemeClr val="tx1"/>
                </a:solidFill>
              </a:defRPr>
            </a:lvl1pPr>
            <a:lvl2pPr marL="38862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777240" indent="0">
              <a:buNone/>
              <a:defRPr sz="1530">
                <a:solidFill>
                  <a:schemeClr val="tx1">
                    <a:tint val="75000"/>
                  </a:schemeClr>
                </a:solidFill>
              </a:defRPr>
            </a:lvl3pPr>
            <a:lvl4pPr marL="11658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4pPr>
            <a:lvl5pPr marL="155448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5pPr>
            <a:lvl6pPr marL="194310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6pPr>
            <a:lvl7pPr marL="233172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7pPr>
            <a:lvl8pPr marL="272034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8pPr>
            <a:lvl9pPr marL="31089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C28C8-487E-3D45-B90C-547F673A176C}" type="datetimeFigureOut">
              <a:rPr lang="en-US" smtClean="0"/>
              <a:t>9/10/23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21685-0BEB-2F41-8200-4B546B45908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16478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353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4778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C28C8-487E-3D45-B90C-547F673A176C}" type="datetimeFigureOut">
              <a:rPr lang="en-US" smtClean="0"/>
              <a:t>9/10/23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21685-0BEB-2F41-8200-4B546B45908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43974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535519"/>
            <a:ext cx="6703695" cy="194415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366" y="2465706"/>
            <a:ext cx="3288089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366" y="3674110"/>
            <a:ext cx="3288089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4778" y="2465706"/>
            <a:ext cx="3304282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4778" y="3674110"/>
            <a:ext cx="3304282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C28C8-487E-3D45-B90C-547F673A176C}" type="datetimeFigureOut">
              <a:rPr lang="en-US" smtClean="0"/>
              <a:t>9/10/23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21685-0BEB-2F41-8200-4B546B45908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52491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C28C8-487E-3D45-B90C-547F673A176C}" type="datetimeFigureOut">
              <a:rPr lang="en-US" smtClean="0"/>
              <a:t>9/10/23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21685-0BEB-2F41-8200-4B546B45908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06966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C28C8-487E-3D45-B90C-547F673A176C}" type="datetimeFigureOut">
              <a:rPr lang="en-US" smtClean="0"/>
              <a:t>9/10/23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21685-0BEB-2F41-8200-4B546B45908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39445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4282" y="1448226"/>
            <a:ext cx="3934778" cy="7147983"/>
          </a:xfrm>
        </p:spPr>
        <p:txBody>
          <a:bodyPr/>
          <a:lstStyle>
            <a:lvl1pPr>
              <a:defRPr sz="2720"/>
            </a:lvl1pPr>
            <a:lvl2pPr>
              <a:defRPr sz="2380"/>
            </a:lvl2pPr>
            <a:lvl3pPr>
              <a:defRPr sz="204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C28C8-487E-3D45-B90C-547F673A176C}" type="datetimeFigureOut">
              <a:rPr lang="en-US" smtClean="0"/>
              <a:t>9/10/23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21685-0BEB-2F41-8200-4B546B45908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95630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4282" y="1448226"/>
            <a:ext cx="3934778" cy="7147983"/>
          </a:xfrm>
        </p:spPr>
        <p:txBody>
          <a:bodyPr anchor="t"/>
          <a:lstStyle>
            <a:lvl1pPr marL="0" indent="0">
              <a:buNone/>
              <a:defRPr sz="2720"/>
            </a:lvl1pPr>
            <a:lvl2pPr marL="388620" indent="0">
              <a:buNone/>
              <a:defRPr sz="2380"/>
            </a:lvl2pPr>
            <a:lvl3pPr marL="777240" indent="0">
              <a:buNone/>
              <a:defRPr sz="2040"/>
            </a:lvl3pPr>
            <a:lvl4pPr marL="1165860" indent="0">
              <a:buNone/>
              <a:defRPr sz="1700"/>
            </a:lvl4pPr>
            <a:lvl5pPr marL="1554480" indent="0">
              <a:buNone/>
              <a:defRPr sz="1700"/>
            </a:lvl5pPr>
            <a:lvl6pPr marL="1943100" indent="0">
              <a:buNone/>
              <a:defRPr sz="1700"/>
            </a:lvl6pPr>
            <a:lvl7pPr marL="2331720" indent="0">
              <a:buNone/>
              <a:defRPr sz="1700"/>
            </a:lvl7pPr>
            <a:lvl8pPr marL="2720340" indent="0">
              <a:buNone/>
              <a:defRPr sz="1700"/>
            </a:lvl8pPr>
            <a:lvl9pPr marL="3108960" indent="0">
              <a:buNone/>
              <a:defRPr sz="17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C28C8-487E-3D45-B90C-547F673A176C}" type="datetimeFigureOut">
              <a:rPr lang="en-US" smtClean="0"/>
              <a:t>9/10/23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21685-0BEB-2F41-8200-4B546B45908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00871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353" y="535519"/>
            <a:ext cx="6703695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353" y="2677584"/>
            <a:ext cx="6703695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4C28C8-487E-3D45-B90C-547F673A176C}" type="datetimeFigureOut">
              <a:rPr lang="en-US" smtClean="0"/>
              <a:t>9/10/23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821685-0BEB-2F41-8200-4B546B45908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51595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77240" rtl="0" eaLnBrk="1" latinLnBrk="0" hangingPunct="1">
        <a:lnSpc>
          <a:spcPct val="90000"/>
        </a:lnSpc>
        <a:spcBef>
          <a:spcPct val="0"/>
        </a:spcBef>
        <a:buNone/>
        <a:defRPr sz="37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10" indent="-194310" algn="l" defTabSz="77724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2380" kern="1200">
          <a:solidFill>
            <a:schemeClr val="tx1"/>
          </a:solidFill>
          <a:latin typeface="+mn-lt"/>
          <a:ea typeface="+mn-ea"/>
          <a:cs typeface="+mn-cs"/>
        </a:defRPr>
      </a:lvl1pPr>
      <a:lvl2pPr marL="5829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1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74879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openclipart.org/detail/168884/apple-by-ana-paula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application&#10;&#10;Description automatically generated">
            <a:extLst>
              <a:ext uri="{FF2B5EF4-FFF2-40B4-BE49-F238E27FC236}">
                <a16:creationId xmlns:a16="http://schemas.microsoft.com/office/drawing/2014/main" id="{3BF6C3C0-AA30-014C-84B6-8757EFD709D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55" y="0"/>
            <a:ext cx="7765490" cy="1005840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DE138B13-1F06-C173-4E28-823D810D0C24}"/>
              </a:ext>
            </a:extLst>
          </p:cNvPr>
          <p:cNvSpPr txBox="1"/>
          <p:nvPr/>
        </p:nvSpPr>
        <p:spPr>
          <a:xfrm>
            <a:off x="3747248" y="3514165"/>
            <a:ext cx="3532094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halkboard SE" panose="03050602040202020205" pitchFamily="66" charset="77"/>
              </a:rPr>
              <a:t>Hello! My name is Mrs. Lovorn, but I usually go by Mrs. Love. This is my 5</a:t>
            </a:r>
            <a:r>
              <a:rPr lang="en-US" baseline="30000" dirty="0">
                <a:latin typeface="Chalkboard SE" panose="03050602040202020205" pitchFamily="66" charset="77"/>
              </a:rPr>
              <a:t>th</a:t>
            </a:r>
            <a:r>
              <a:rPr lang="en-US" dirty="0">
                <a:latin typeface="Chalkboard SE" panose="03050602040202020205" pitchFamily="66" charset="77"/>
              </a:rPr>
              <a:t> year of teaching, and I couldn’t be more excited! I have been teaching at Northside for the past 3 years and I absolutely love it. I have a sweet little baby girl and two basset hounds that keep me busy 24/7. I look forward to getting to know all my wonderful new students this year as well as their amazing parents!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41C8163-723A-798E-9914-7B1D3DDDB907}"/>
              </a:ext>
            </a:extLst>
          </p:cNvPr>
          <p:cNvSpPr txBox="1"/>
          <p:nvPr/>
        </p:nvSpPr>
        <p:spPr>
          <a:xfrm>
            <a:off x="1104387" y="5253317"/>
            <a:ext cx="154193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halkboard SE" panose="03050602040202020205" pitchFamily="66" charset="77"/>
              </a:rPr>
              <a:t>Disney</a:t>
            </a:r>
          </a:p>
          <a:p>
            <a:r>
              <a:rPr lang="en-US" dirty="0">
                <a:latin typeface="Chalkboard SE" panose="03050602040202020205" pitchFamily="66" charset="77"/>
              </a:rPr>
              <a:t>Coffee</a:t>
            </a:r>
          </a:p>
          <a:p>
            <a:r>
              <a:rPr lang="en-US" dirty="0">
                <a:latin typeface="Chalkboard SE" panose="03050602040202020205" pitchFamily="66" charset="77"/>
              </a:rPr>
              <a:t>Dogs </a:t>
            </a:r>
          </a:p>
          <a:p>
            <a:r>
              <a:rPr lang="en-US" dirty="0">
                <a:latin typeface="Chalkboard SE" panose="03050602040202020205" pitchFamily="66" charset="77"/>
              </a:rPr>
              <a:t>Fall/Winter</a:t>
            </a:r>
          </a:p>
          <a:p>
            <a:r>
              <a:rPr lang="en-US" dirty="0">
                <a:latin typeface="Chalkboard SE" panose="03050602040202020205" pitchFamily="66" charset="77"/>
              </a:rPr>
              <a:t>Football</a:t>
            </a:r>
          </a:p>
          <a:p>
            <a:r>
              <a:rPr lang="en-US" dirty="0">
                <a:latin typeface="Chalkboard SE" panose="03050602040202020205" pitchFamily="66" charset="77"/>
              </a:rPr>
              <a:t>Naps</a:t>
            </a:r>
          </a:p>
          <a:p>
            <a:r>
              <a:rPr lang="en-US" dirty="0">
                <a:latin typeface="Chalkboard SE" panose="03050602040202020205" pitchFamily="66" charset="77"/>
              </a:rPr>
              <a:t>Cookies</a:t>
            </a:r>
          </a:p>
          <a:p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64C87A4-7656-11AF-4273-F5A8C4AF5893}"/>
              </a:ext>
            </a:extLst>
          </p:cNvPr>
          <p:cNvSpPr txBox="1"/>
          <p:nvPr/>
        </p:nvSpPr>
        <p:spPr>
          <a:xfrm>
            <a:off x="943023" y="8606118"/>
            <a:ext cx="28042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halkboard SE" panose="03050602040202020205" pitchFamily="66" charset="77"/>
              </a:rPr>
              <a:t>Email: mlovorn@pearlk12.com</a:t>
            </a:r>
          </a:p>
        </p:txBody>
      </p:sp>
      <p:pic>
        <p:nvPicPr>
          <p:cNvPr id="7" name="Picture 6" descr="A red apple with a green leaf&#10;&#10;Description automatically generated">
            <a:extLst>
              <a:ext uri="{FF2B5EF4-FFF2-40B4-BE49-F238E27FC236}">
                <a16:creationId xmlns:a16="http://schemas.microsoft.com/office/drawing/2014/main" id="{9034D531-8C13-72A1-BAE0-F4BB8D8F722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776802" y="972759"/>
            <a:ext cx="2197100" cy="304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45168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3562</TotalTime>
  <Words>104</Words>
  <Application>Microsoft Macintosh PowerPoint</Application>
  <PresentationFormat>Custom</PresentationFormat>
  <Paragraphs>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Chalkboard SE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Mckay Shelton</dc:creator>
  <cp:lastModifiedBy>Lovorn, Monica</cp:lastModifiedBy>
  <cp:revision>23</cp:revision>
  <cp:lastPrinted>2020-07-08T13:27:14Z</cp:lastPrinted>
  <dcterms:created xsi:type="dcterms:W3CDTF">2020-07-08T03:19:14Z</dcterms:created>
  <dcterms:modified xsi:type="dcterms:W3CDTF">2023-09-10T14:26:04Z</dcterms:modified>
</cp:coreProperties>
</file>